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  <p:sldMasterId id="2147483681" r:id="rId3"/>
  </p:sldMasterIdLst>
  <p:notesMasterIdLst>
    <p:notesMasterId r:id="rId16"/>
  </p:notesMasterIdLst>
  <p:handoutMasterIdLst>
    <p:handoutMasterId r:id="rId17"/>
  </p:handoutMasterIdLst>
  <p:sldIdLst>
    <p:sldId id="319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20" r:id="rId15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CC"/>
    <a:srgbClr val="FFFF99"/>
    <a:srgbClr val="6699FF"/>
    <a:srgbClr val="385D8A"/>
    <a:srgbClr val="FFCC99"/>
    <a:srgbClr val="FFCC66"/>
    <a:srgbClr val="97CBDD"/>
    <a:srgbClr val="006666"/>
    <a:srgbClr val="85C1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7" autoAdjust="0"/>
    <p:restoredTop sz="89168" autoAdjust="0"/>
  </p:normalViewPr>
  <p:slideViewPr>
    <p:cSldViewPr>
      <p:cViewPr>
        <p:scale>
          <a:sx n="56" d="100"/>
          <a:sy n="56" d="100"/>
        </p:scale>
        <p:origin x="-1652" y="-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0C018-151B-492C-829F-3B6194D93562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AE6AF-5943-4C45-9A42-A78D6341AF9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93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265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17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42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6495C-0210-4012-BE8F-E188022AA00B}" type="datetime1">
              <a:rPr lang="en-US" smtClean="0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97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2954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D872A-CAD0-4883-9154-1D246A92DA44}" type="datetime1">
              <a:rPr lang="en-US" smtClean="0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CA8C-8923-4B9B-BBBF-41F7DB6BD0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579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910C-96E1-45F3-8862-D2C139FC83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077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8CC1-F838-4E05-9D37-70482B0E26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61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FF40-D0E8-4CFE-A20A-F513BD3AB0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622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D078D8-9211-4294-8966-FC2ACFAA11FF}" type="datetime1">
              <a:rPr lang="en-US" smtClean="0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3" y="0"/>
            <a:ext cx="5888037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9525" y="0"/>
            <a:ext cx="63944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B36520B-529A-4168-BE7F-F3686EF1E69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2/4/2015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3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89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Lập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hoạch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trưởng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gì</a:t>
            </a:r>
            <a:endParaRPr lang="en-US" dirty="0" smtClean="0"/>
          </a:p>
          <a:p>
            <a:r>
              <a:rPr lang="en-US" dirty="0" err="1"/>
              <a:t>Nhóm</a:t>
            </a:r>
            <a:r>
              <a:rPr lang="en-US" dirty="0"/>
              <a:t> </a:t>
            </a:r>
            <a:r>
              <a:rPr lang="en-US" dirty="0" err="1"/>
              <a:t>trưởng</a:t>
            </a:r>
            <a:r>
              <a:rPr lang="en-US" dirty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danh</a:t>
            </a:r>
            <a:r>
              <a:rPr lang="en-US" dirty="0" smtClean="0"/>
              <a:t>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 smtClean="0"/>
          </a:p>
          <a:p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,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</a:t>
            </a:r>
            <a:r>
              <a:rPr lang="en-US" dirty="0" err="1" smtClean="0"/>
              <a:t>gặp</a:t>
            </a:r>
            <a:r>
              <a:rPr lang="en-US" dirty="0" smtClean="0"/>
              <a:t> </a:t>
            </a:r>
            <a:r>
              <a:rPr lang="en-US" dirty="0" err="1" smtClean="0"/>
              <a:t>mặt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trao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endParaRPr lang="en-US" dirty="0" smtClean="0"/>
          </a:p>
          <a:p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mẫu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khảo</a:t>
            </a:r>
            <a:r>
              <a:rPr lang="en-US" dirty="0" smtClean="0"/>
              <a:t> </a:t>
            </a:r>
            <a:r>
              <a:rPr lang="en-US" dirty="0" err="1" smtClean="0"/>
              <a:t>sát</a:t>
            </a:r>
            <a:endParaRPr lang="en-US" dirty="0" smtClean="0"/>
          </a:p>
          <a:p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khung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endParaRPr lang="en-US" dirty="0" smtClean="0"/>
          </a:p>
          <a:p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đó</a:t>
            </a:r>
            <a:r>
              <a:rPr lang="en-US" dirty="0" smtClean="0"/>
              <a:t> </a:t>
            </a:r>
            <a:r>
              <a:rPr lang="en-US" dirty="0" err="1" smtClean="0"/>
              <a:t>tổng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endParaRPr lang="en-US" dirty="0" smtClean="0"/>
          </a:p>
          <a:p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đã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thập</a:t>
            </a:r>
            <a:r>
              <a:rPr lang="en-US" dirty="0" smtClean="0"/>
              <a:t> </a:t>
            </a:r>
            <a:r>
              <a:rPr lang="en-US" dirty="0" err="1" smtClean="0"/>
              <a:t>đủ</a:t>
            </a:r>
            <a:r>
              <a:rPr lang="en-US" dirty="0" smtClean="0"/>
              <a:t> </a:t>
            </a:r>
            <a:r>
              <a:rPr lang="en-US" dirty="0" err="1" smtClean="0"/>
              <a:t>hồ</a:t>
            </a:r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 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chưa</a:t>
            </a:r>
            <a:endParaRPr lang="en-US" dirty="0" smtClean="0"/>
          </a:p>
          <a:p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đã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thập</a:t>
            </a:r>
            <a:r>
              <a:rPr lang="en-US" dirty="0" smtClean="0"/>
              <a:t> </a:t>
            </a:r>
            <a:r>
              <a:rPr lang="en-US" dirty="0" err="1" smtClean="0"/>
              <a:t>đủ</a:t>
            </a:r>
            <a:r>
              <a:rPr lang="en-US" dirty="0" smtClean="0"/>
              <a:t>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chứng</a:t>
            </a:r>
            <a:r>
              <a:rPr lang="en-US" dirty="0" smtClean="0"/>
              <a:t>/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ảnh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mình</a:t>
            </a:r>
            <a:r>
              <a:rPr lang="en-US" dirty="0" smtClean="0"/>
              <a:t> </a:t>
            </a:r>
            <a:r>
              <a:rPr lang="en-US" dirty="0" err="1" smtClean="0"/>
              <a:t>chưa</a:t>
            </a:r>
            <a:endParaRPr lang="en-US" dirty="0" smtClean="0"/>
          </a:p>
          <a:p>
            <a:r>
              <a:rPr lang="en-US" dirty="0" err="1" smtClean="0"/>
              <a:t>Đảm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nhớ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EUTR EUTR/ COC/ FSC/ XÁC MINH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bắt</a:t>
            </a:r>
            <a:r>
              <a:rPr lang="en-US" dirty="0" smtClean="0"/>
              <a:t>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323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cuối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, </a:t>
            </a:r>
            <a:r>
              <a:rPr lang="en-US" dirty="0" err="1" smtClean="0"/>
              <a:t>cùng</a:t>
            </a:r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,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r>
              <a:rPr lang="en-US" dirty="0" smtClean="0"/>
              <a:t>,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hôm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thế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EU operator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EUTR</a:t>
            </a:r>
            <a:endParaRPr lang="en-US" dirty="0"/>
          </a:p>
          <a:p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thiết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bày</a:t>
            </a:r>
            <a:r>
              <a:rPr lang="en-GB" dirty="0" smtClean="0"/>
              <a:t> </a:t>
            </a:r>
            <a:r>
              <a:rPr lang="en-GB" dirty="0" err="1" smtClean="0"/>
              <a:t>nhóm</a:t>
            </a:r>
            <a:r>
              <a:rPr lang="en-GB" dirty="0" smtClean="0"/>
              <a:t> –</a:t>
            </a:r>
          </a:p>
          <a:p>
            <a:pPr lvl="1"/>
            <a:r>
              <a:rPr lang="en-GB" sz="2100" b="1" dirty="0" err="1" smtClean="0">
                <a:solidFill>
                  <a:srgbClr val="FF0000"/>
                </a:solidFill>
              </a:rPr>
              <a:t>Tóm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tắt</a:t>
            </a:r>
            <a:r>
              <a:rPr lang="en-GB" sz="2100" b="1" dirty="0">
                <a:solidFill>
                  <a:srgbClr val="FF0000"/>
                </a:solidFill>
              </a:rPr>
              <a:t> COC </a:t>
            </a:r>
            <a:r>
              <a:rPr lang="en-GB" sz="2100" b="1" dirty="0" err="1">
                <a:solidFill>
                  <a:srgbClr val="FF0000"/>
                </a:solidFill>
              </a:rPr>
              <a:t>và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kiểm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soát</a:t>
            </a:r>
            <a:r>
              <a:rPr lang="en-GB" sz="2100" b="1" dirty="0">
                <a:solidFill>
                  <a:srgbClr val="FF0000"/>
                </a:solidFill>
              </a:rPr>
              <a:t> COC</a:t>
            </a:r>
          </a:p>
          <a:p>
            <a:pPr lvl="1"/>
            <a:r>
              <a:rPr lang="en-GB" sz="2100" b="1" dirty="0" err="1">
                <a:solidFill>
                  <a:srgbClr val="FF0000"/>
                </a:solidFill>
              </a:rPr>
              <a:t>Danh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mục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bằng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chứng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được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quan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sát</a:t>
            </a:r>
            <a:r>
              <a:rPr lang="en-GB" sz="2100" b="1" dirty="0">
                <a:solidFill>
                  <a:srgbClr val="FF0000"/>
                </a:solidFill>
              </a:rPr>
              <a:t>/</a:t>
            </a:r>
            <a:r>
              <a:rPr lang="en-GB" sz="2100" b="1" dirty="0" err="1">
                <a:solidFill>
                  <a:srgbClr val="FF0000"/>
                </a:solidFill>
              </a:rPr>
              <a:t>thu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được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từ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>
                <a:solidFill>
                  <a:srgbClr val="FF0000"/>
                </a:solidFill>
              </a:rPr>
              <a:t>chuyến</a:t>
            </a:r>
            <a:r>
              <a:rPr lang="en-GB" sz="2100" b="1" dirty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đi</a:t>
            </a:r>
            <a:endParaRPr lang="en-GB" sz="2100" b="1" dirty="0" smtClean="0">
              <a:solidFill>
                <a:srgbClr val="FF0000"/>
              </a:solidFill>
            </a:endParaRPr>
          </a:p>
          <a:p>
            <a:pPr lvl="1"/>
            <a:r>
              <a:rPr lang="en-GB" sz="2100" b="1" dirty="0" err="1" smtClean="0">
                <a:solidFill>
                  <a:srgbClr val="FF0000"/>
                </a:solidFill>
              </a:rPr>
              <a:t>Báo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cáo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về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chuyến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đi</a:t>
            </a:r>
            <a:endParaRPr lang="en-GB" sz="2100" b="1" dirty="0" smtClean="0">
              <a:solidFill>
                <a:srgbClr val="FF0000"/>
              </a:solidFill>
            </a:endParaRPr>
          </a:p>
          <a:p>
            <a:pPr lvl="1"/>
            <a:r>
              <a:rPr lang="en-GB" sz="2100" b="1" dirty="0" err="1" smtClean="0">
                <a:solidFill>
                  <a:srgbClr val="FF0000"/>
                </a:solidFill>
              </a:rPr>
              <a:t>Đề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xuất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cho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nhà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máy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tham</a:t>
            </a:r>
            <a:r>
              <a:rPr lang="en-GB" sz="2100" b="1" dirty="0" smtClean="0">
                <a:solidFill>
                  <a:srgbClr val="FF0000"/>
                </a:solidFill>
              </a:rPr>
              <a:t> </a:t>
            </a:r>
            <a:r>
              <a:rPr lang="en-GB" sz="2100" b="1" dirty="0" err="1" smtClean="0">
                <a:solidFill>
                  <a:srgbClr val="FF0000"/>
                </a:solidFill>
              </a:rPr>
              <a:t>quan</a:t>
            </a:r>
            <a:endParaRPr lang="en-GB" sz="2100" b="1" dirty="0">
              <a:solidFill>
                <a:srgbClr val="FF0000"/>
              </a:solidFill>
            </a:endParaRPr>
          </a:p>
          <a:p>
            <a:r>
              <a:rPr lang="en-US" dirty="0" err="1" smtClean="0"/>
              <a:t>Chúng</a:t>
            </a:r>
            <a:r>
              <a:rPr lang="en-US" dirty="0" smtClean="0"/>
              <a:t> ta </a:t>
            </a:r>
            <a:r>
              <a:rPr lang="en-US" dirty="0" err="1" smtClean="0"/>
              <a:t>có</a:t>
            </a:r>
            <a:r>
              <a:rPr lang="en-US" dirty="0" smtClean="0"/>
              <a:t> 0.5 </a:t>
            </a:r>
            <a:r>
              <a:rPr lang="en-US" dirty="0" err="1" smtClean="0"/>
              <a:t>ngày</a:t>
            </a:r>
            <a:endParaRPr lang="en-US" dirty="0" smtClean="0"/>
          </a:p>
          <a:p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trưởng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hội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tất</a:t>
            </a:r>
            <a:r>
              <a:rPr lang="en-US" dirty="0"/>
              <a:t> </a:t>
            </a:r>
            <a:r>
              <a:rPr lang="en-US" dirty="0" err="1"/>
              <a:t>cả</a:t>
            </a:r>
            <a:r>
              <a:rPr lang="en-US" dirty="0"/>
              <a:t> </a:t>
            </a:r>
            <a:r>
              <a:rPr lang="en-US" dirty="0" err="1"/>
              <a:t>mọi</a:t>
            </a:r>
            <a:r>
              <a:rPr lang="en-US" dirty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. </a:t>
            </a:r>
            <a:r>
              <a:rPr lang="en-US" dirty="0" err="1" smtClean="0"/>
              <a:t>Hãy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chỗ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cùng</a:t>
            </a:r>
            <a:r>
              <a:rPr lang="en-US" dirty="0" smtClean="0"/>
              <a:t> </a:t>
            </a:r>
            <a:r>
              <a:rPr lang="en-US" dirty="0" err="1" smtClean="0"/>
              <a:t>cải</a:t>
            </a:r>
            <a:r>
              <a:rPr lang="en-US" dirty="0" smtClean="0"/>
              <a:t> </a:t>
            </a:r>
            <a:r>
              <a:rPr lang="en-US" dirty="0" err="1" smtClean="0"/>
              <a:t>thiện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endParaRPr lang="en-US" dirty="0" smtClean="0"/>
          </a:p>
          <a:p>
            <a:r>
              <a:rPr lang="en-US" dirty="0" err="1" smtClean="0"/>
              <a:t>Chúc</a:t>
            </a:r>
            <a:r>
              <a:rPr lang="en-US" dirty="0" smtClean="0"/>
              <a:t> </a:t>
            </a:r>
            <a:r>
              <a:rPr lang="en-US" dirty="0" err="1" smtClean="0"/>
              <a:t>mọi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may </a:t>
            </a:r>
            <a:r>
              <a:rPr lang="en-US" dirty="0" err="1" smtClean="0"/>
              <a:t>mắn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15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762000" y="2208788"/>
            <a:ext cx="5943600" cy="3820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altLang="zh-TW" sz="2800" b="1" i="1" noProof="0" dirty="0" err="1" smtClean="0"/>
              <a:t>Chuẩn</a:t>
            </a:r>
            <a:r>
              <a:rPr lang="en-GB" altLang="zh-TW" sz="2800" b="1" i="1" noProof="0" dirty="0" smtClean="0"/>
              <a:t> </a:t>
            </a:r>
            <a:r>
              <a:rPr lang="en-GB" altLang="zh-TW" sz="2800" b="1" i="1" noProof="0" dirty="0" err="1" smtClean="0"/>
              <a:t>bị</a:t>
            </a:r>
            <a:r>
              <a:rPr lang="en-GB" altLang="zh-TW" sz="2800" b="1" i="1" noProof="0" dirty="0" smtClean="0"/>
              <a:t> </a:t>
            </a:r>
            <a:r>
              <a:rPr lang="en-GB" altLang="zh-TW" sz="2800" b="1" i="1" noProof="0" dirty="0" err="1" smtClean="0"/>
              <a:t>đi</a:t>
            </a:r>
            <a:r>
              <a:rPr lang="en-GB" altLang="zh-TW" sz="2800" b="1" i="1" noProof="0" dirty="0" smtClean="0"/>
              <a:t> </a:t>
            </a:r>
            <a:r>
              <a:rPr lang="en-GB" altLang="zh-TW" sz="2800" b="1" i="1" noProof="0" dirty="0" err="1" smtClean="0"/>
              <a:t>hiện</a:t>
            </a:r>
            <a:r>
              <a:rPr lang="en-GB" altLang="zh-TW" sz="2800" b="1" i="1" noProof="0" dirty="0" smtClean="0"/>
              <a:t> </a:t>
            </a:r>
            <a:r>
              <a:rPr lang="en-GB" altLang="zh-TW" sz="2800" b="1" i="1" noProof="0" dirty="0" err="1" smtClean="0"/>
              <a:t>trường</a:t>
            </a:r>
            <a:r>
              <a:rPr lang="en-GB" altLang="zh-TW" sz="2800" b="1" i="1" noProof="0" dirty="0" smtClean="0"/>
              <a:t>/ </a:t>
            </a:r>
            <a:r>
              <a:rPr lang="en-GB" altLang="zh-TW" sz="2800" b="1" i="1" noProof="0" dirty="0" err="1" smtClean="0"/>
              <a:t>Quy</a:t>
            </a:r>
            <a:r>
              <a:rPr lang="en-GB" altLang="zh-TW" sz="2800" b="1" i="1" noProof="0" dirty="0" smtClean="0"/>
              <a:t> </a:t>
            </a:r>
            <a:r>
              <a:rPr lang="en-GB" altLang="zh-TW" sz="2800" b="1" i="1" noProof="0" dirty="0" err="1" smtClean="0"/>
              <a:t>tắc</a:t>
            </a:r>
            <a:r>
              <a:rPr lang="en-GB" altLang="zh-TW" sz="2800" b="1" i="1" noProof="0" dirty="0" smtClean="0"/>
              <a:t> an </a:t>
            </a:r>
            <a:r>
              <a:rPr lang="en-GB" altLang="zh-TW" sz="2800" b="1" i="1" noProof="0" dirty="0" err="1" smtClean="0"/>
              <a:t>toàn</a:t>
            </a:r>
            <a:r>
              <a:rPr lang="en-GB" altLang="zh-TW" sz="2800" b="1" i="1" noProof="0" dirty="0" smtClean="0"/>
              <a:t> </a:t>
            </a:r>
            <a:endParaRPr kumimoji="0" lang="zh-TW" altLang="en-US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62000" y="1219200"/>
            <a:ext cx="7420408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Đào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tạo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TOT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Quy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chế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gỗ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của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Liên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minh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Châu</a:t>
            </a:r>
            <a:r>
              <a:rPr lang="en-GB" altLang="zh-TW" sz="2800" b="1" dirty="0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 </a:t>
            </a:r>
            <a:r>
              <a:rPr lang="en-GB" altLang="zh-TW" sz="2800" b="1" dirty="0" err="1" smtClean="0">
                <a:solidFill>
                  <a:srgbClr val="006600"/>
                </a:solidFill>
                <a:latin typeface="+mn-lt"/>
                <a:ea typeface="+mj-ea"/>
                <a:cs typeface="Arial" panose="020B0604020202020204" pitchFamily="34" charset="0"/>
              </a:rPr>
              <a:t>Âu</a:t>
            </a:r>
            <a:endParaRPr kumimoji="0" lang="zh-TW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00100" y="213360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51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Nội</a:t>
            </a:r>
            <a:r>
              <a:rPr lang="en-US" dirty="0" smtClean="0"/>
              <a:t> dung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chuyến</a:t>
            </a:r>
            <a:r>
              <a:rPr lang="en-US" dirty="0" smtClean="0"/>
              <a:t> </a:t>
            </a:r>
            <a:r>
              <a:rPr lang="en-US" dirty="0" err="1" smtClean="0"/>
              <a:t>đi</a:t>
            </a:r>
            <a:endParaRPr lang="en-US" dirty="0" smtClean="0"/>
          </a:p>
          <a:p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 smtClean="0"/>
          </a:p>
          <a:p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an </a:t>
            </a:r>
            <a:r>
              <a:rPr lang="en-US" dirty="0" err="1" smtClean="0"/>
              <a:t>toàn</a:t>
            </a:r>
            <a:endParaRPr lang="en-US" dirty="0" smtClean="0"/>
          </a:p>
          <a:p>
            <a:r>
              <a:rPr lang="en-US" dirty="0" err="1" smtClean="0"/>
              <a:t>Lập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hoạch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endParaRPr lang="en-US" dirty="0" smtClean="0"/>
          </a:p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hôm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chuyến</a:t>
            </a:r>
            <a:r>
              <a:rPr lang="en-US" dirty="0" smtClean="0"/>
              <a:t> </a:t>
            </a:r>
            <a:r>
              <a:rPr lang="en-US" dirty="0" err="1" smtClean="0"/>
              <a:t>đi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GB" dirty="0" err="1"/>
              <a:t>B</a:t>
            </a:r>
            <a:r>
              <a:rPr lang="en-GB" dirty="0" err="1" smtClean="0"/>
              <a:t>áo</a:t>
            </a:r>
            <a:r>
              <a:rPr lang="en-GB" dirty="0" smtClean="0"/>
              <a:t> </a:t>
            </a:r>
            <a:r>
              <a:rPr lang="en-GB" dirty="0" err="1" smtClean="0"/>
              <a:t>cáo</a:t>
            </a:r>
            <a:r>
              <a:rPr lang="en-GB" dirty="0" smtClean="0"/>
              <a:t> </a:t>
            </a:r>
            <a:r>
              <a:rPr lang="en-GB" dirty="0" err="1" smtClean="0"/>
              <a:t>phân</a:t>
            </a:r>
            <a:r>
              <a:rPr lang="en-GB" dirty="0" smtClean="0"/>
              <a:t> </a:t>
            </a:r>
            <a:r>
              <a:rPr lang="en-GB" dirty="0" err="1" smtClean="0"/>
              <a:t>tích</a:t>
            </a:r>
            <a:r>
              <a:rPr lang="en-GB" dirty="0" smtClean="0"/>
              <a:t> </a:t>
            </a:r>
            <a:r>
              <a:rPr lang="en-GB" dirty="0" err="1" smtClean="0"/>
              <a:t>dựa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yêu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EUTR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tiêu</a:t>
            </a:r>
            <a:r>
              <a:rPr lang="en-GB" dirty="0" smtClean="0"/>
              <a:t> </a:t>
            </a:r>
            <a:r>
              <a:rPr lang="en-GB" dirty="0" err="1" smtClean="0"/>
              <a:t>chuẩn</a:t>
            </a:r>
            <a:r>
              <a:rPr lang="en-GB" dirty="0" smtClean="0"/>
              <a:t> FSC</a:t>
            </a:r>
          </a:p>
          <a:p>
            <a:pPr lvl="1"/>
            <a:r>
              <a:rPr lang="en-GB" sz="2400" i="1" dirty="0" err="1" smtClean="0"/>
              <a:t>Tóm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tắt</a:t>
            </a:r>
            <a:r>
              <a:rPr lang="en-GB" sz="2400" i="1" dirty="0" smtClean="0"/>
              <a:t> COC </a:t>
            </a:r>
            <a:r>
              <a:rPr lang="en-GB" sz="2400" i="1" dirty="0" err="1" smtClean="0"/>
              <a:t>và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kiểm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soát</a:t>
            </a:r>
            <a:r>
              <a:rPr lang="en-GB" sz="2400" i="1" dirty="0" smtClean="0"/>
              <a:t> COC</a:t>
            </a:r>
          </a:p>
          <a:p>
            <a:pPr lvl="1"/>
            <a:r>
              <a:rPr lang="en-GB" sz="2400" i="1" dirty="0" err="1" smtClean="0"/>
              <a:t>Hệ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thống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kiểm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soát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nhãn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mác</a:t>
            </a:r>
            <a:r>
              <a:rPr lang="en-GB" sz="2400" i="1" dirty="0" smtClean="0"/>
              <a:t> FSC/</a:t>
            </a:r>
            <a:r>
              <a:rPr lang="en-GB" sz="2400" i="1" dirty="0" err="1" smtClean="0"/>
              <a:t>khai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báo</a:t>
            </a:r>
            <a:r>
              <a:rPr lang="en-GB" sz="2400" i="1" dirty="0" smtClean="0"/>
              <a:t> FSC</a:t>
            </a:r>
          </a:p>
          <a:p>
            <a:pPr lvl="1"/>
            <a:r>
              <a:rPr lang="en-GB" sz="2400" i="1" dirty="0" err="1" smtClean="0"/>
              <a:t>Tóm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tắt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về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hệ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thống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hồ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sơ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dữ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liệu</a:t>
            </a:r>
            <a:endParaRPr lang="en-GB" sz="2400" i="1" dirty="0" smtClean="0"/>
          </a:p>
          <a:p>
            <a:pPr lvl="1"/>
            <a:r>
              <a:rPr lang="en-GB" sz="2400" i="1" dirty="0" err="1" smtClean="0"/>
              <a:t>Danh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mục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bằng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chứng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được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quan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sát</a:t>
            </a:r>
            <a:r>
              <a:rPr lang="en-GB" sz="2400" i="1" dirty="0" smtClean="0"/>
              <a:t>/</a:t>
            </a:r>
            <a:r>
              <a:rPr lang="en-GB" sz="2400" i="1" dirty="0" err="1" smtClean="0"/>
              <a:t>thu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được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chuyến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đi</a:t>
            </a:r>
            <a:endParaRPr lang="en-GB" sz="2400" i="1" dirty="0" smtClean="0"/>
          </a:p>
          <a:p>
            <a:pPr lvl="1"/>
            <a:r>
              <a:rPr lang="en-GB" sz="2400" i="1" dirty="0" err="1" smtClean="0"/>
              <a:t>Báo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cáo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nội</a:t>
            </a:r>
            <a:r>
              <a:rPr lang="en-GB" sz="2400" i="1" dirty="0" smtClean="0"/>
              <a:t> dung </a:t>
            </a:r>
            <a:r>
              <a:rPr lang="en-GB" sz="2400" i="1" dirty="0" err="1" smtClean="0"/>
              <a:t>tuân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thủ</a:t>
            </a:r>
            <a:r>
              <a:rPr lang="en-GB" sz="2400" i="1" dirty="0" smtClean="0"/>
              <a:t>/</a:t>
            </a:r>
            <a:r>
              <a:rPr lang="en-GB" sz="2400" i="1" dirty="0" err="1" smtClean="0"/>
              <a:t>không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tuân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thủ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nếu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có</a:t>
            </a:r>
            <a:endParaRPr lang="en-GB" sz="2400" i="1" dirty="0" smtClean="0"/>
          </a:p>
          <a:p>
            <a:pPr lvl="1"/>
            <a:r>
              <a:rPr lang="en-GB" sz="2400" i="1" dirty="0" err="1" smtClean="0"/>
              <a:t>Báo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cáo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về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tiềm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năng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hoặc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dấu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hiệu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không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tuân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thủ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mà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nhóm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quan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sát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được</a:t>
            </a:r>
            <a:endParaRPr lang="en-GB" sz="2400" i="1" dirty="0" smtClean="0"/>
          </a:p>
          <a:p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xuất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nhóm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doanh</a:t>
            </a:r>
            <a:r>
              <a:rPr lang="en-GB" dirty="0" smtClean="0"/>
              <a:t> </a:t>
            </a:r>
            <a:r>
              <a:rPr lang="en-GB" dirty="0" err="1" smtClean="0"/>
              <a:t>nghiệp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86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chuyến</a:t>
            </a:r>
            <a:r>
              <a:rPr lang="en-US" dirty="0" smtClean="0"/>
              <a:t> </a:t>
            </a:r>
            <a:r>
              <a:rPr lang="en-US" dirty="0" err="1" smtClean="0"/>
              <a:t>đi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endParaRPr lang="en-US" dirty="0" smtClean="0"/>
          </a:p>
          <a:p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COC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thế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endParaRPr lang="en-US" dirty="0" smtClean="0"/>
          </a:p>
          <a:p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trải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truy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endParaRPr lang="en-US" dirty="0" smtClean="0"/>
          </a:p>
          <a:p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trải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nhãn</a:t>
            </a:r>
            <a:r>
              <a:rPr lang="en-US" dirty="0" smtClean="0"/>
              <a:t> </a:t>
            </a:r>
            <a:r>
              <a:rPr lang="en-US" dirty="0" err="1" smtClean="0"/>
              <a:t>mác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FSC</a:t>
            </a:r>
          </a:p>
          <a:p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nắm</a:t>
            </a:r>
            <a:r>
              <a:rPr lang="en-US" dirty="0" smtClean="0"/>
              <a:t> </a:t>
            </a:r>
            <a:r>
              <a:rPr lang="en-US" dirty="0" err="1" smtClean="0"/>
              <a:t>bắt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endParaRPr lang="en-US" dirty="0" smtClean="0"/>
          </a:p>
          <a:p>
            <a:r>
              <a:rPr lang="en-US" dirty="0" smtClean="0"/>
              <a:t>Thu </a:t>
            </a:r>
            <a:r>
              <a:rPr lang="en-US" dirty="0" err="1" smtClean="0"/>
              <a:t>thập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và</a:t>
            </a:r>
            <a:endParaRPr lang="en-US" dirty="0" smtClean="0"/>
          </a:p>
          <a:p>
            <a:r>
              <a:rPr lang="en-US" dirty="0" err="1" smtClean="0"/>
              <a:t>Đúc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nghiệm</a:t>
            </a:r>
            <a:endParaRPr lang="en-US" dirty="0" smtClean="0"/>
          </a:p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hôm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endParaRPr lang="en-US" dirty="0" smtClean="0"/>
          </a:p>
          <a:p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đó</a:t>
            </a:r>
            <a:r>
              <a:rPr lang="en-US" dirty="0" smtClean="0"/>
              <a:t> </a:t>
            </a:r>
            <a:r>
              <a:rPr lang="en-US" dirty="0" err="1" smtClean="0"/>
              <a:t>giành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thưởng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87991" y="1523999"/>
            <a:ext cx="3257621" cy="6902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EUTR</a:t>
            </a:r>
          </a:p>
        </p:txBody>
      </p:sp>
      <p:sp>
        <p:nvSpPr>
          <p:cNvPr id="5" name="Rectangle 4"/>
          <p:cNvSpPr/>
          <p:nvPr/>
        </p:nvSpPr>
        <p:spPr>
          <a:xfrm>
            <a:off x="5698177" y="2179259"/>
            <a:ext cx="3044398" cy="68922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CHUỖI HÀNH TRÌNH SP</a:t>
            </a:r>
          </a:p>
        </p:txBody>
      </p:sp>
      <p:sp>
        <p:nvSpPr>
          <p:cNvPr id="6" name="Rectangle 5"/>
          <p:cNvSpPr/>
          <p:nvPr/>
        </p:nvSpPr>
        <p:spPr>
          <a:xfrm>
            <a:off x="5687993" y="2814935"/>
            <a:ext cx="3180940" cy="68922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HỆ THỐNG TRUY XUẤT </a:t>
            </a:r>
          </a:p>
        </p:txBody>
      </p:sp>
      <p:sp>
        <p:nvSpPr>
          <p:cNvPr id="7" name="Rectangle 6"/>
          <p:cNvSpPr/>
          <p:nvPr/>
        </p:nvSpPr>
        <p:spPr>
          <a:xfrm>
            <a:off x="5715001" y="3429000"/>
            <a:ext cx="3180940" cy="68922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HỆ THỐNG QUẢN LÝ</a:t>
            </a:r>
          </a:p>
        </p:txBody>
      </p:sp>
      <p:sp>
        <p:nvSpPr>
          <p:cNvPr id="8" name="Rectangle 7"/>
          <p:cNvSpPr/>
          <p:nvPr/>
        </p:nvSpPr>
        <p:spPr>
          <a:xfrm>
            <a:off x="5687992" y="4043065"/>
            <a:ext cx="3180940" cy="68922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HỆ THỐNG HỒ SƠ DỮ LIỆU</a:t>
            </a:r>
          </a:p>
        </p:txBody>
      </p:sp>
      <p:sp>
        <p:nvSpPr>
          <p:cNvPr id="9" name="Rectangle 8"/>
          <p:cNvSpPr/>
          <p:nvPr/>
        </p:nvSpPr>
        <p:spPr>
          <a:xfrm>
            <a:off x="5687991" y="5306093"/>
            <a:ext cx="3180940" cy="68922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BÀI HỌC KINH NGHIỆM?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93780" y="4652860"/>
            <a:ext cx="3180940" cy="72839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BẰNG CHỨNG HỢP PHÁP </a:t>
            </a:r>
          </a:p>
        </p:txBody>
      </p:sp>
    </p:spTree>
    <p:extLst>
      <p:ext uri="{BB962C8B-B14F-4D97-AF65-F5344CB8AC3E}">
        <p14:creationId xmlns:p14="http://schemas.microsoft.com/office/powerpoint/2010/main" val="37068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Lịch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r>
              <a:rPr lang="en-US" dirty="0" err="1" smtClean="0"/>
              <a:t>Tôn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,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giúp</a:t>
            </a:r>
            <a:r>
              <a:rPr lang="en-US" dirty="0" smtClean="0"/>
              <a:t> </a:t>
            </a:r>
            <a:r>
              <a:rPr lang="en-US" dirty="0" err="1" smtClean="0"/>
              <a:t>đỡ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cười</a:t>
            </a:r>
            <a:r>
              <a:rPr lang="en-US" dirty="0" smtClean="0"/>
              <a:t> </a:t>
            </a:r>
            <a:r>
              <a:rPr lang="en-US" dirty="0" err="1" smtClean="0"/>
              <a:t>đùa</a:t>
            </a:r>
            <a:r>
              <a:rPr lang="en-US" dirty="0" smtClean="0"/>
              <a:t>/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tổn</a:t>
            </a:r>
            <a:r>
              <a:rPr lang="en-US" dirty="0" smtClean="0"/>
              <a:t> </a:t>
            </a:r>
            <a:r>
              <a:rPr lang="en-US" dirty="0" err="1" smtClean="0"/>
              <a:t>hại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/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tốn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endParaRPr lang="en-US" dirty="0" smtClean="0"/>
          </a:p>
          <a:p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tinh</a:t>
            </a:r>
            <a:r>
              <a:rPr lang="en-US" dirty="0" smtClean="0"/>
              <a:t> </a:t>
            </a:r>
            <a:r>
              <a:rPr lang="en-US" dirty="0" err="1" smtClean="0"/>
              <a:t>thần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endParaRPr lang="en-US" dirty="0"/>
          </a:p>
          <a:p>
            <a:pPr lvl="1"/>
            <a:r>
              <a:rPr lang="en-US" sz="2200" i="1" dirty="0" err="1">
                <a:solidFill>
                  <a:srgbClr val="FF0000"/>
                </a:solidFill>
              </a:rPr>
              <a:t>Lựa</a:t>
            </a: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>
                <a:solidFill>
                  <a:srgbClr val="FF0000"/>
                </a:solidFill>
              </a:rPr>
              <a:t>chọn</a:t>
            </a: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>
                <a:solidFill>
                  <a:srgbClr val="FF0000"/>
                </a:solidFill>
              </a:rPr>
              <a:t>nhóm</a:t>
            </a: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>
                <a:solidFill>
                  <a:srgbClr val="FF0000"/>
                </a:solidFill>
              </a:rPr>
              <a:t>trưởng</a:t>
            </a: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>
                <a:solidFill>
                  <a:srgbClr val="FF0000"/>
                </a:solidFill>
              </a:rPr>
              <a:t>ngay</a:t>
            </a: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>
                <a:solidFill>
                  <a:srgbClr val="FF0000"/>
                </a:solidFill>
              </a:rPr>
              <a:t>bây</a:t>
            </a:r>
            <a:r>
              <a:rPr lang="en-US" sz="2200" i="1" dirty="0">
                <a:solidFill>
                  <a:srgbClr val="FF0000"/>
                </a:solidFill>
              </a:rPr>
              <a:t> </a:t>
            </a:r>
            <a:r>
              <a:rPr lang="en-US" sz="2200" i="1" dirty="0" err="1">
                <a:solidFill>
                  <a:srgbClr val="FF0000"/>
                </a:solidFill>
              </a:rPr>
              <a:t>giờ</a:t>
            </a:r>
            <a:endParaRPr lang="en-US" sz="2200" i="1" dirty="0">
              <a:solidFill>
                <a:srgbClr val="FF0000"/>
              </a:solidFill>
            </a:endParaRPr>
          </a:p>
          <a:p>
            <a:pPr lvl="1"/>
            <a:r>
              <a:rPr lang="en-US" sz="2200" i="1" dirty="0" err="1" smtClean="0">
                <a:solidFill>
                  <a:srgbClr val="FF0000"/>
                </a:solidFill>
              </a:rPr>
              <a:t>Trưởng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nhóm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phải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cùng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nhóm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lên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kế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hoạch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luôn</a:t>
            </a:r>
            <a:endParaRPr lang="en-US" sz="2200" i="1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Trưởng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bắt</a:t>
            </a:r>
            <a:r>
              <a:rPr lang="en-US" dirty="0" smtClean="0"/>
              <a:t>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 smtClean="0"/>
          </a:p>
          <a:p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pPr lvl="1"/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  1 (Kha)</a:t>
            </a:r>
          </a:p>
          <a:p>
            <a:pPr lvl="1"/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 2 (</a:t>
            </a:r>
            <a:r>
              <a:rPr lang="en-US" dirty="0" err="1" smtClean="0"/>
              <a:t>Nhung</a:t>
            </a:r>
            <a:r>
              <a:rPr lang="en-US" dirty="0" smtClean="0"/>
              <a:t> + </a:t>
            </a:r>
            <a:r>
              <a:rPr lang="en-US" dirty="0" err="1" smtClean="0"/>
              <a:t>Mooi</a:t>
            </a:r>
            <a:r>
              <a:rPr lang="en-US" dirty="0" smtClean="0"/>
              <a:t> See)</a:t>
            </a:r>
          </a:p>
          <a:p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chụp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hồ</a:t>
            </a:r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 </a:t>
            </a:r>
            <a:r>
              <a:rPr lang="en-US" dirty="0" err="1" smtClean="0"/>
              <a:t>truy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– NHƯNG PHẢI XIN PHÉP NHÀ MÁY</a:t>
            </a:r>
          </a:p>
        </p:txBody>
      </p:sp>
    </p:spTree>
    <p:extLst>
      <p:ext uri="{BB962C8B-B14F-4D97-AF65-F5344CB8AC3E}">
        <p14:creationId xmlns:p14="http://schemas.microsoft.com/office/powerpoint/2010/main" val="250628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an </a:t>
            </a:r>
            <a:r>
              <a:rPr lang="en-US" dirty="0" err="1" smtClean="0"/>
              <a:t>toàn</a:t>
            </a:r>
            <a:r>
              <a:rPr lang="en-US" dirty="0" smtClean="0"/>
              <a:t>: An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cháy</a:t>
            </a:r>
            <a:r>
              <a:rPr lang="en-US" dirty="0" smtClean="0"/>
              <a:t> </a:t>
            </a:r>
            <a:r>
              <a:rPr lang="en-US" dirty="0" err="1" smtClean="0"/>
              <a:t>nổ</a:t>
            </a:r>
            <a:r>
              <a:rPr lang="en-US" dirty="0" smtClean="0"/>
              <a:t>/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hộ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hút</a:t>
            </a:r>
            <a:r>
              <a:rPr lang="en-US" dirty="0" smtClean="0"/>
              <a:t> </a:t>
            </a:r>
            <a:r>
              <a:rPr lang="en-US" dirty="0" err="1" smtClean="0"/>
              <a:t>thuốc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lửa</a:t>
            </a:r>
            <a:endParaRPr lang="en-US" dirty="0" smtClean="0"/>
          </a:p>
          <a:p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sát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LỐI THOÁT HIỂM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khẩu</a:t>
            </a:r>
            <a:r>
              <a:rPr lang="en-US" dirty="0" smtClean="0"/>
              <a:t> </a:t>
            </a:r>
            <a:r>
              <a:rPr lang="en-US" dirty="0" err="1" smtClean="0"/>
              <a:t>trang</a:t>
            </a:r>
            <a:r>
              <a:rPr lang="en-US" dirty="0" smtClean="0"/>
              <a:t> </a:t>
            </a:r>
            <a:r>
              <a:rPr lang="en-US" dirty="0" err="1" smtClean="0"/>
              <a:t>bởi</a:t>
            </a:r>
            <a:r>
              <a:rPr lang="en-US" dirty="0" smtClean="0"/>
              <a:t> </a:t>
            </a:r>
            <a:r>
              <a:rPr lang="en-US" dirty="0" err="1" smtClean="0"/>
              <a:t>bụi</a:t>
            </a:r>
            <a:r>
              <a:rPr lang="en-US" dirty="0" smtClean="0"/>
              <a:t> </a:t>
            </a:r>
            <a:r>
              <a:rPr lang="en-US" dirty="0" err="1" smtClean="0"/>
              <a:t>mạt</a:t>
            </a:r>
            <a:r>
              <a:rPr lang="en-US" dirty="0" smtClean="0"/>
              <a:t> </a:t>
            </a:r>
            <a:r>
              <a:rPr lang="en-US" dirty="0" err="1" smtClean="0"/>
              <a:t>cưa</a:t>
            </a:r>
            <a:endParaRPr lang="en-US" dirty="0" smtClean="0"/>
          </a:p>
          <a:p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kính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đứng</a:t>
            </a:r>
            <a:r>
              <a:rPr lang="en-US" dirty="0" smtClean="0"/>
              <a:t> </a:t>
            </a:r>
            <a:r>
              <a:rPr lang="en-US" dirty="0" err="1" smtClean="0"/>
              <a:t>gần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khu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tiếng</a:t>
            </a:r>
            <a:r>
              <a:rPr lang="en-US" dirty="0" smtClean="0"/>
              <a:t> </a:t>
            </a:r>
            <a:r>
              <a:rPr lang="en-US" dirty="0" err="1" smtClean="0"/>
              <a:t>ồn</a:t>
            </a:r>
            <a:r>
              <a:rPr lang="en-US" dirty="0" smtClean="0"/>
              <a:t> </a:t>
            </a:r>
            <a:r>
              <a:rPr lang="en-US" dirty="0" err="1" smtClean="0"/>
              <a:t>vượt</a:t>
            </a:r>
            <a:r>
              <a:rPr lang="en-US" dirty="0" smtClean="0"/>
              <a:t> </a:t>
            </a:r>
            <a:r>
              <a:rPr lang="en-US" dirty="0" err="1" smtClean="0"/>
              <a:t>ngưỡng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phép</a:t>
            </a:r>
            <a:r>
              <a:rPr lang="en-US" dirty="0" smtClean="0"/>
              <a:t> (</a:t>
            </a:r>
            <a:r>
              <a:rPr lang="en-US" dirty="0" err="1" smtClean="0"/>
              <a:t>máy</a:t>
            </a:r>
            <a:r>
              <a:rPr lang="en-US" dirty="0" smtClean="0"/>
              <a:t> </a:t>
            </a:r>
            <a:r>
              <a:rPr lang="en-US" dirty="0" err="1" smtClean="0"/>
              <a:t>móc</a:t>
            </a:r>
            <a:r>
              <a:rPr lang="en-US" dirty="0" smtClean="0"/>
              <a:t>) </a:t>
            </a:r>
            <a:r>
              <a:rPr lang="en-US" dirty="0" err="1" smtClean="0"/>
              <a:t>quá</a:t>
            </a:r>
            <a:r>
              <a:rPr lang="en-US" dirty="0" smtClean="0"/>
              <a:t> 15 </a:t>
            </a:r>
            <a:r>
              <a:rPr lang="en-US" dirty="0" err="1" smtClean="0"/>
              <a:t>phút</a:t>
            </a:r>
            <a:r>
              <a:rPr lang="en-US" dirty="0" smtClean="0"/>
              <a:t>.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khoảng</a:t>
            </a:r>
            <a:r>
              <a:rPr lang="en-US" dirty="0" smtClean="0"/>
              <a:t> 95 dB- 115dB</a:t>
            </a:r>
          </a:p>
          <a:p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giày</a:t>
            </a:r>
            <a:r>
              <a:rPr lang="en-US" dirty="0" smtClean="0"/>
              <a:t>, </a:t>
            </a:r>
            <a:r>
              <a:rPr lang="en-US" dirty="0" err="1" smtClean="0"/>
              <a:t>trang</a:t>
            </a:r>
            <a:r>
              <a:rPr lang="en-US" dirty="0" smtClean="0"/>
              <a:t> </a:t>
            </a:r>
            <a:r>
              <a:rPr lang="en-US" dirty="0" err="1" smtClean="0"/>
              <a:t>phục</a:t>
            </a:r>
            <a:r>
              <a:rPr lang="en-US" dirty="0" smtClean="0"/>
              <a:t> </a:t>
            </a:r>
            <a:r>
              <a:rPr lang="en-US" dirty="0" err="1" smtClean="0"/>
              <a:t>thoải</a:t>
            </a:r>
            <a:r>
              <a:rPr lang="en-US" dirty="0" smtClean="0"/>
              <a:t> </a:t>
            </a:r>
            <a:r>
              <a:rPr lang="en-US" dirty="0" err="1" smtClean="0"/>
              <a:t>mái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3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an </a:t>
            </a:r>
            <a:r>
              <a:rPr lang="en-US" dirty="0" err="1" smtClean="0"/>
              <a:t>toàn_Bãi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0255"/>
            <a:ext cx="4419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đứng</a:t>
            </a:r>
            <a:r>
              <a:rPr lang="en-US" dirty="0" smtClean="0"/>
              <a:t> </a:t>
            </a:r>
            <a:r>
              <a:rPr lang="en-US" dirty="0" err="1" smtClean="0"/>
              <a:t>gần</a:t>
            </a:r>
            <a:r>
              <a:rPr lang="en-US" dirty="0" smtClean="0"/>
              <a:t> </a:t>
            </a:r>
            <a:r>
              <a:rPr lang="en-US" dirty="0" err="1" smtClean="0"/>
              <a:t>nơi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trèo</a:t>
            </a:r>
            <a:r>
              <a:rPr lang="en-US" dirty="0" smtClean="0"/>
              <a:t> </a:t>
            </a:r>
            <a:r>
              <a:rPr lang="en-US" dirty="0" err="1" smtClean="0"/>
              <a:t>lên</a:t>
            </a:r>
            <a:r>
              <a:rPr lang="en-US" dirty="0" smtClean="0"/>
              <a:t> </a:t>
            </a:r>
            <a:r>
              <a:rPr lang="en-US" dirty="0" err="1" smtClean="0"/>
              <a:t>đống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viêc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khu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xe</a:t>
            </a:r>
            <a:r>
              <a:rPr lang="en-US" dirty="0"/>
              <a:t> </a:t>
            </a:r>
            <a:r>
              <a:rPr lang="en-US" dirty="0" err="1" smtClean="0"/>
              <a:t>tải</a:t>
            </a:r>
            <a:r>
              <a:rPr lang="en-US" dirty="0" smtClean="0"/>
              <a:t> /</a:t>
            </a:r>
            <a:r>
              <a:rPr lang="en-US" dirty="0" err="1" smtClean="0"/>
              <a:t>xe</a:t>
            </a:r>
            <a:r>
              <a:rPr lang="en-US" dirty="0" smtClean="0"/>
              <a:t> </a:t>
            </a:r>
            <a:r>
              <a:rPr lang="en-US" dirty="0" err="1" smtClean="0"/>
              <a:t>nâng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pic>
        <p:nvPicPr>
          <p:cNvPr id="4098" name="Picture 2" descr="http://www.the3dstudio.com/download_image.ashx?size=large&amp;mode=product&amp;file_guid=51680fd7-55f6-481a-a79b-1d81988f280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42641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rved Down Arrow 5"/>
          <p:cNvSpPr/>
          <p:nvPr/>
        </p:nvSpPr>
        <p:spPr>
          <a:xfrm rot="1559229">
            <a:off x="7543800" y="2209800"/>
            <a:ext cx="685800" cy="38100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1559353">
            <a:off x="8004376" y="2895600"/>
            <a:ext cx="685800" cy="381000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 rot="18659822">
            <a:off x="6506823" y="1341607"/>
            <a:ext cx="407980" cy="1480925"/>
          </a:xfrm>
          <a:prstGeom prst="downArrow">
            <a:avLst>
              <a:gd name="adj1" fmla="val 50000"/>
              <a:gd name="adj2" fmla="val 333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 descr="https://encrypted-tbn3.gstatic.com/images?q=tbn:ANd9GcQBKP0e3pB1uY9zAWw_FAIUPRORibmmb7jj8grGNNv2noPBDZsF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8924" y="3407596"/>
            <a:ext cx="5364135" cy="327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15" y="3609513"/>
            <a:ext cx="381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b="1" dirty="0" smtClean="0">
                <a:solidFill>
                  <a:srgbClr val="FF0000"/>
                </a:solidFill>
              </a:rPr>
              <a:t>!</a:t>
            </a:r>
            <a:endParaRPr lang="en-US" sz="19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4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an </a:t>
            </a:r>
            <a:r>
              <a:rPr lang="en-US" dirty="0" err="1" smtClean="0"/>
              <a:t>toàn</a:t>
            </a:r>
            <a:r>
              <a:rPr lang="en-US" dirty="0" smtClean="0"/>
              <a:t> _ An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biết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 </a:t>
            </a:r>
            <a:r>
              <a:rPr lang="en-US" dirty="0" err="1" smtClean="0"/>
              <a:t>móc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ngành</a:t>
            </a:r>
            <a:r>
              <a:rPr lang="en-US" dirty="0" smtClean="0"/>
              <a:t> </a:t>
            </a:r>
            <a:r>
              <a:rPr lang="en-US" dirty="0" err="1" smtClean="0"/>
              <a:t>chế</a:t>
            </a:r>
            <a:r>
              <a:rPr lang="en-US" dirty="0" smtClean="0"/>
              <a:t> </a:t>
            </a:r>
            <a:r>
              <a:rPr lang="en-US" dirty="0" err="1" smtClean="0"/>
              <a:t>biến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nguy</a:t>
            </a:r>
            <a:r>
              <a:rPr lang="en-US" dirty="0" smtClean="0"/>
              <a:t> </a:t>
            </a:r>
            <a:r>
              <a:rPr lang="en-US" dirty="0" err="1" smtClean="0"/>
              <a:t>hiểm</a:t>
            </a:r>
            <a:r>
              <a:rPr lang="en-US" dirty="0" smtClean="0"/>
              <a:t>/</a:t>
            </a:r>
            <a:r>
              <a:rPr lang="en-US" dirty="0" err="1" smtClean="0"/>
              <a:t>rủi</a:t>
            </a:r>
            <a:r>
              <a:rPr lang="en-US" dirty="0" smtClean="0"/>
              <a:t> </a:t>
            </a:r>
            <a:r>
              <a:rPr lang="en-US" dirty="0" err="1" smtClean="0"/>
              <a:t>ro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endParaRPr lang="en-US" dirty="0" smtClean="0"/>
          </a:p>
          <a:p>
            <a:r>
              <a:rPr lang="en-US" dirty="0" err="1" smtClean="0"/>
              <a:t>Tốc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lớn</a:t>
            </a:r>
            <a:r>
              <a:rPr lang="en-US" dirty="0" smtClean="0"/>
              <a:t>/</a:t>
            </a:r>
            <a:r>
              <a:rPr lang="en-US" dirty="0" err="1" smtClean="0"/>
              <a:t>lực</a:t>
            </a:r>
            <a:r>
              <a:rPr lang="en-US" dirty="0" smtClean="0"/>
              <a:t> </a:t>
            </a:r>
            <a:r>
              <a:rPr lang="en-US" dirty="0" err="1" smtClean="0"/>
              <a:t>lớn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cố</a:t>
            </a:r>
            <a:r>
              <a:rPr lang="en-US" dirty="0" smtClean="0"/>
              <a:t> </a:t>
            </a:r>
            <a:r>
              <a:rPr lang="en-US" dirty="0" err="1" smtClean="0"/>
              <a:t>thử</a:t>
            </a:r>
            <a:r>
              <a:rPr lang="en-US" dirty="0" smtClean="0"/>
              <a:t>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trêu</a:t>
            </a:r>
            <a:r>
              <a:rPr lang="en-US" dirty="0" smtClean="0"/>
              <a:t> </a:t>
            </a:r>
            <a:r>
              <a:rPr lang="en-US" dirty="0" err="1" smtClean="0"/>
              <a:t>đùa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cản</a:t>
            </a:r>
            <a:r>
              <a:rPr lang="en-US" dirty="0" smtClean="0"/>
              <a:t> </a:t>
            </a:r>
            <a:r>
              <a:rPr lang="en-US" dirty="0" err="1" smtClean="0"/>
              <a:t>trở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muốn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tin,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trưởng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/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endParaRPr lang="en-US" dirty="0" smtClean="0"/>
          </a:p>
          <a:p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biết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lúc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 </a:t>
            </a:r>
            <a:r>
              <a:rPr lang="en-US" dirty="0" err="1" smtClean="0"/>
              <a:t>cũng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trang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an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chắn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704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1262</Words>
  <Application>Microsoft Office PowerPoint</Application>
  <PresentationFormat>Bildschirmpräsentation (4:3)</PresentationFormat>
  <Paragraphs>104</Paragraphs>
  <Slides>12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Office Theme</vt:lpstr>
      <vt:lpstr>1_Office Theme</vt:lpstr>
      <vt:lpstr>3_Office Theme</vt:lpstr>
      <vt:lpstr>Lưu ý về tuyên bố thông tin pháp lý</vt:lpstr>
      <vt:lpstr>PowerPoint-Präsentation</vt:lpstr>
      <vt:lpstr>Nội dung</vt:lpstr>
      <vt:lpstr>Yêu cầu bài trình bày của nhóm sau chuyến đi</vt:lpstr>
      <vt:lpstr>Mục tiêu của chuyến đi</vt:lpstr>
      <vt:lpstr>Cách thức làm việc</vt:lpstr>
      <vt:lpstr>Vấn đề an toàn: An toàn cháy nổ/Thiết bị bảo hộ</vt:lpstr>
      <vt:lpstr>Vấn đề an toàn_Bãi gỗ</vt:lpstr>
      <vt:lpstr>Vấn đề an toàn _ An toàn về máy</vt:lpstr>
      <vt:lpstr>Lập kế hoạch làm bài tập nhóm</vt:lpstr>
      <vt:lpstr>Làm việc nhóm chuẩn bị bài trình bày cho ngày cuối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448</cp:revision>
  <dcterms:created xsi:type="dcterms:W3CDTF">2014-01-23T11:12:09Z</dcterms:created>
  <dcterms:modified xsi:type="dcterms:W3CDTF">2015-02-05T00:06:25Z</dcterms:modified>
</cp:coreProperties>
</file>